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6" r:id="rId2"/>
    <p:sldId id="297" r:id="rId3"/>
    <p:sldId id="310" r:id="rId4"/>
    <p:sldId id="311" r:id="rId5"/>
    <p:sldId id="317" r:id="rId6"/>
    <p:sldId id="316" r:id="rId7"/>
    <p:sldId id="315" r:id="rId8"/>
    <p:sldId id="314" r:id="rId9"/>
    <p:sldId id="313" r:id="rId10"/>
    <p:sldId id="312" r:id="rId11"/>
    <p:sldId id="318" r:id="rId12"/>
    <p:sldId id="307" r:id="rId13"/>
    <p:sldId id="308" r:id="rId14"/>
    <p:sldId id="30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CC"/>
    <a:srgbClr val="00FF00"/>
    <a:srgbClr val="FF9900"/>
    <a:srgbClr val="FF4747"/>
    <a:srgbClr val="33CC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75801" autoAdjust="0"/>
  </p:normalViewPr>
  <p:slideViewPr>
    <p:cSldViewPr>
      <p:cViewPr varScale="1">
        <p:scale>
          <a:sx n="51" d="100"/>
          <a:sy n="51" d="100"/>
        </p:scale>
        <p:origin x="-10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8437219-2B19-462D-97BE-4C40C1FAD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57860-5B2D-4E22-8A29-B705681F6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25163-977A-4DEF-8ECE-64E435CC1B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2D1CB-AF9C-4043-820A-CEF2C6862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E21CDA-1864-450E-A78D-5DD23826D9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4A1914C-C147-47DF-ABAC-923AEF89A1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36C3A1-F268-4D51-A31E-C6398D2D2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A46384-008A-4308-BFF7-AF2432FED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EE03-B1B1-4065-B4A7-711EA68F6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301560-7158-4A77-8615-FE6A1AA4A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3372059-442F-4EB9-8F88-4C74EE309C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B3A5528-166D-4E99-973F-4AE1B8AF2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1" r:id="rId2"/>
    <p:sldLayoutId id="2147483726" r:id="rId3"/>
    <p:sldLayoutId id="2147483727" r:id="rId4"/>
    <p:sldLayoutId id="2147483728" r:id="rId5"/>
    <p:sldLayoutId id="2147483729" r:id="rId6"/>
    <p:sldLayoutId id="2147483722" r:id="rId7"/>
    <p:sldLayoutId id="2147483730" r:id="rId8"/>
    <p:sldLayoutId id="2147483731" r:id="rId9"/>
    <p:sldLayoutId id="2147483723" r:id="rId10"/>
    <p:sldLayoutId id="214748372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puterdesktopwallpaper.net/wp-content/uploads/2011/01/Desert-Amazing-Wallpaper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owersplane.com/wp-content/uploads/2011/08/Hawaii-Volcano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8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990600"/>
            <a:ext cx="5687070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Geography Terms </a:t>
            </a:r>
          </a:p>
          <a:p>
            <a:pPr algn="ctr">
              <a:defRPr/>
            </a:pPr>
            <a:r>
              <a:rPr lang="en-US" sz="5400" b="1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#11 - 20</a:t>
            </a:r>
          </a:p>
        </p:txBody>
      </p:sp>
      <p:pic>
        <p:nvPicPr>
          <p:cNvPr id="9219" name="Picture 4" descr="C:\Documents and Settings\sramsey\Local Settings\Temporary Internet Files\Content.IE5\726PDIT4\MC900441846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3200400"/>
            <a:ext cx="2417763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a place in the desert made fertile by a steady supply of water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81800" y="3505200"/>
            <a:ext cx="2133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FF0000"/>
                </a:solidFill>
              </a:rPr>
              <a:t>oasis</a:t>
            </a:r>
          </a:p>
        </p:txBody>
      </p:sp>
      <p:pic>
        <p:nvPicPr>
          <p:cNvPr id="18436" name="Picture 6" descr="http://dickiehaha.files.wordpress.com/2011/05/desertoas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6858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chemeClr val="bg1">
                <a:lumMod val="95000"/>
                <a:lumOff val="5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2057400" y="2286000"/>
            <a:ext cx="2286000" cy="16002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2" name="Content Placeholder 3"/>
          <p:cNvSpPr>
            <a:spLocks noGrp="1"/>
          </p:cNvSpPr>
          <p:nvPr>
            <p:ph sz="half" idx="2"/>
          </p:nvPr>
        </p:nvSpPr>
        <p:spPr>
          <a:xfrm>
            <a:off x="6781800" y="3810000"/>
            <a:ext cx="2590800" cy="152400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Mountain range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What is a series of connected mountains</a:t>
            </a:r>
            <a:b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9461" name="Picture 2" descr="C:\Documents and Settings\islpt142\Local Settings\Temporary Internet Files\Content.IE5\I442ZXP3\MP90044745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7086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8991600" cy="914400"/>
          </a:xfrm>
        </p:spPr>
        <p:txBody>
          <a:bodyPr>
            <a:normAutofit fontScale="4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mtClean="0"/>
              <a:t>Ask a HIGHER level question combining two or more terms.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n-US" smtClean="0"/>
              <a:t>    Example: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mtClean="0"/>
              <a:t>How is a strait similar to an isthmus?  Type the answer at the bottom where it says “Click to add notes.”</a:t>
            </a:r>
          </a:p>
        </p:txBody>
      </p:sp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Critical Thinking Slide #1</a:t>
            </a:r>
          </a:p>
        </p:txBody>
      </p:sp>
      <p:pic>
        <p:nvPicPr>
          <p:cNvPr id="20484" name="Picture 2" descr="http://www.worldatlas.com/aatlas/infopage/hormuz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427413"/>
            <a:ext cx="32004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http://www.nasa.gov/images/content/150519main_image_feature_595_ys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4290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2209800" y="4191000"/>
            <a:ext cx="1676400" cy="533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038600" y="4191000"/>
            <a:ext cx="2057400" cy="3810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8" name="TextBox 10"/>
          <p:cNvSpPr txBox="1">
            <a:spLocks noChangeArrowheads="1"/>
          </p:cNvSpPr>
          <p:nvPr/>
        </p:nvSpPr>
        <p:spPr bwMode="auto">
          <a:xfrm>
            <a:off x="3581400" y="3429000"/>
            <a:ext cx="1219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Use Arrows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4419600" y="5105400"/>
            <a:ext cx="1066800" cy="1524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8991600" cy="9144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mtClean="0"/>
              <a:t>Ask a different  HIGHER level question combining two or more terms.</a:t>
            </a:r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Critical Thinking Slide #2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304800" y="18288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Example: </a:t>
            </a:r>
          </a:p>
          <a:p>
            <a:pPr>
              <a:buFont typeface="Wingdings" pitchFamily="2" charset="2"/>
              <a:buChar char="Ø"/>
            </a:pPr>
            <a:r>
              <a:rPr lang="en-US"/>
              <a:t>How is a  oasis and a desert deferent? </a:t>
            </a:r>
          </a:p>
        </p:txBody>
      </p:sp>
      <p:pic>
        <p:nvPicPr>
          <p:cNvPr id="21509" name="Picture 6" descr="http://1000thingstobegratefulfor.files.wordpress.com/2011/07/wadi-in-deser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62400"/>
            <a:ext cx="3962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Desert Amazing Wallpaper 300x168 Desert Amazing Wallpaper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3962400"/>
            <a:ext cx="3657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 rot="2552724">
            <a:off x="4468813" y="3889375"/>
            <a:ext cx="2792412" cy="557213"/>
          </a:xfrm>
          <a:prstGeom prst="rightArrow">
            <a:avLst>
              <a:gd name="adj1" fmla="val 3337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Left Arrow 16"/>
          <p:cNvSpPr/>
          <p:nvPr/>
        </p:nvSpPr>
        <p:spPr>
          <a:xfrm rot="19394054">
            <a:off x="2147888" y="4000500"/>
            <a:ext cx="3081337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43000" y="61722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Oasis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858000" y="6019800"/>
            <a:ext cx="1371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Desert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8991600" cy="914400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mtClean="0"/>
              <a:t>Ask a different  HIGHER level question combining two or more terms.</a:t>
            </a:r>
          </a:p>
        </p:txBody>
      </p:sp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Critical Thinking Slide #3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981200"/>
            <a:ext cx="731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/>
              <a:t> What is the deferent's between an ice burg and a glacier</a:t>
            </a:r>
          </a:p>
        </p:txBody>
      </p:sp>
      <p:pic>
        <p:nvPicPr>
          <p:cNvPr id="22533" name="Picture 5" descr="http://www.alaska-in-pictures.com/data/media/19/tracy-arm-iceberg_13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44577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http://westerlund10.wikis.birmingham.k12.mi.us/file/view/himilayan_glacier_2.jpg/191926616/himilayan_glacier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3429000"/>
            <a:ext cx="3352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>
            <a:off x="4953000" y="5410200"/>
            <a:ext cx="1295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Left Arrow 8"/>
          <p:cNvSpPr/>
          <p:nvPr/>
        </p:nvSpPr>
        <p:spPr>
          <a:xfrm>
            <a:off x="3886200" y="4419600"/>
            <a:ext cx="15240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00200" y="6096000"/>
            <a:ext cx="1752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Ice burg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81800" y="6096000"/>
            <a:ext cx="13271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Glacier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  <a:lumOff val="5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33CC"/>
                </a:solidFill>
                <a:latin typeface="Blackadder ITC" pitchFamily="82" charset="0"/>
              </a:rPr>
              <a:t>What is a large area of flat or nearly flat land?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10400" y="3276600"/>
            <a:ext cx="2133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5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Blackadder ITC" pitchFamily="82" charset="0"/>
              </a:rPr>
              <a:t>plains</a:t>
            </a:r>
          </a:p>
        </p:txBody>
      </p:sp>
      <p:pic>
        <p:nvPicPr>
          <p:cNvPr id="10244" name="Picture 6" descr="http://ed101.bu.edu/StudentDoc/current/ED101fa10/hillaryw/Images/plains_landsca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981200"/>
            <a:ext cx="66071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  <a:lumOff val="5000"/>
                <a:alpha val="0"/>
              </a:scheme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00B0F0"/>
                </a:solidFill>
                <a:latin typeface="Blackadder ITC" pitchFamily="82" charset="0"/>
              </a:rPr>
              <a:t>What is a Point of land that extends  into a river, lake, or ocean?</a:t>
            </a:r>
            <a:r>
              <a:rPr lang="en-US" sz="5400" dirty="0" smtClean="0">
                <a:latin typeface="Blackadder ITC" pitchFamily="82" charset="0"/>
              </a:rPr>
              <a:t/>
            </a:r>
            <a:br>
              <a:rPr lang="en-US" sz="5400" dirty="0" smtClean="0">
                <a:latin typeface="Blackadder ITC" pitchFamily="82" charset="0"/>
              </a:rPr>
            </a:br>
            <a:endParaRPr lang="en-US" sz="5400" dirty="0" smtClean="0">
              <a:latin typeface="Blackadder ITC" pitchFamily="82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81800" y="3505200"/>
            <a:ext cx="2133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00FF00"/>
                </a:solidFill>
              </a:rPr>
              <a:t>Cape</a:t>
            </a:r>
          </a:p>
        </p:txBody>
      </p:sp>
      <p:pic>
        <p:nvPicPr>
          <p:cNvPr id="11268" name="Picture 6" descr="http://t1.gstatic.com/images?q=tbn:ANd9GcR5tyiKwiYwJUElhvvwukN8AhXWkbqgnRqiJYa3Ljd_txYwPS0fJHn4BPV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0"/>
            <a:ext cx="678815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47FF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48000">
              <a:srgbClr val="00B0F0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0000"/>
                </a:solidFill>
              </a:rPr>
              <a:t>What is the place where a river begins?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81800" y="3505200"/>
            <a:ext cx="213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solidFill>
                  <a:srgbClr val="00FF00"/>
                </a:solidFill>
              </a:rPr>
              <a:t>source</a:t>
            </a:r>
          </a:p>
        </p:txBody>
      </p:sp>
      <p:pic>
        <p:nvPicPr>
          <p:cNvPr id="12292" name="Picture 6" descr="http://www.ysi.com/media/apps/thumb/Source-Water-A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1650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xy" algn="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9900"/>
                </a:solidFill>
              </a:rPr>
              <a:t>What is a Mountain created as liquid rock and ash erupt from the inside the earth</a:t>
            </a:r>
            <a:br>
              <a:rPr lang="en-US" dirty="0" smtClean="0">
                <a:solidFill>
                  <a:srgbClr val="FF9900"/>
                </a:solidFill>
              </a:rPr>
            </a:br>
            <a:endParaRPr lang="en-US" dirty="0" smtClean="0">
              <a:solidFill>
                <a:srgbClr val="FF99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81800" y="3505200"/>
            <a:ext cx="2133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>
                <a:solidFill>
                  <a:srgbClr val="FF4747"/>
                </a:solidFill>
              </a:rPr>
              <a:t>volcano</a:t>
            </a:r>
          </a:p>
        </p:txBody>
      </p:sp>
      <p:pic>
        <p:nvPicPr>
          <p:cNvPr id="13316" name="Picture 6" descr="Hawaii Volcan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73288"/>
            <a:ext cx="662940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FF00"/>
                </a:solidFill>
              </a:rPr>
              <a:t>What is A high, flat landform that rises steeply above the surrounding land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62800" y="3505200"/>
            <a:ext cx="1981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00FF00"/>
                </a:solidFill>
              </a:rPr>
              <a:t>plateau</a:t>
            </a:r>
          </a:p>
        </p:txBody>
      </p:sp>
      <p:pic>
        <p:nvPicPr>
          <p:cNvPr id="14340" name="Picture 6" descr="http://media-3.web.britannica.com/eb-media/90/118890-004-8C5E9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71469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What is Flat, low-lying land built up from soil carried downstream by a river and deposited at its mouth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 smtClean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010400" y="5749925"/>
            <a:ext cx="2133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600">
                <a:solidFill>
                  <a:srgbClr val="FFFF00"/>
                </a:solidFill>
              </a:rPr>
              <a:t>delta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FF33CC"/>
                </a:solidFill>
              </a:rPr>
              <a:t>What is a huge sheet of ice that moves slowly across the land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15200" y="3429000"/>
            <a:ext cx="1828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solidFill>
                  <a:srgbClr val="0066CC"/>
                </a:solidFill>
              </a:rPr>
              <a:t>glacier</a:t>
            </a:r>
          </a:p>
        </p:txBody>
      </p:sp>
      <p:pic>
        <p:nvPicPr>
          <p:cNvPr id="16388" name="Picture 6" descr="Alaska Portage Glaci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31925"/>
            <a:ext cx="7239000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95000"/>
                <a:lumOff val="5000"/>
                <a:alpha val="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50"/>
                </a:solidFill>
              </a:rPr>
              <a:t>What is a very dry area where few plants grow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391400" y="3733800"/>
            <a:ext cx="2133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00B050"/>
                </a:solidFill>
              </a:rPr>
              <a:t>Desert</a:t>
            </a:r>
            <a:r>
              <a:rPr lang="en-US"/>
              <a:t>  </a:t>
            </a:r>
          </a:p>
          <a:p>
            <a:endParaRPr lang="en-US"/>
          </a:p>
        </p:txBody>
      </p:sp>
      <p:pic>
        <p:nvPicPr>
          <p:cNvPr id="17412" name="Picture 6" descr="http://www.blueplanetbiomes.org/images/dry_des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30400"/>
            <a:ext cx="73914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7002</TotalTime>
  <Words>258</Words>
  <Application>Microsoft Office PowerPoint</Application>
  <PresentationFormat>On-screen Show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Times New Roman</vt:lpstr>
      <vt:lpstr>Arial</vt:lpstr>
      <vt:lpstr>Lucida Sans Unicode</vt:lpstr>
      <vt:lpstr>Wingdings 3</vt:lpstr>
      <vt:lpstr>Verdana</vt:lpstr>
      <vt:lpstr>Wingdings 2</vt:lpstr>
      <vt:lpstr>Calibri</vt:lpstr>
      <vt:lpstr>Blackadder ITC</vt:lpstr>
      <vt:lpstr>Wingdings</vt:lpstr>
      <vt:lpstr>Concourse</vt:lpstr>
      <vt:lpstr>Slide 1</vt:lpstr>
      <vt:lpstr>What is a large area of flat or nearly flat land?</vt:lpstr>
      <vt:lpstr>What is a Point of land that extends  into a river, lake, or ocean? </vt:lpstr>
      <vt:lpstr>What is the place where a river begins? </vt:lpstr>
      <vt:lpstr>What is a Mountain created as liquid rock and ash erupt from the inside the earth </vt:lpstr>
      <vt:lpstr>What is A high, flat landform that rises steeply above the surrounding land</vt:lpstr>
      <vt:lpstr>What is Flat, low-lying land built up from soil carried downstream by a river and deposited at its mouth </vt:lpstr>
      <vt:lpstr>What is a huge sheet of ice that moves slowly across the land</vt:lpstr>
      <vt:lpstr>What is a very dry area where few plants grow </vt:lpstr>
      <vt:lpstr>What is a place in the desert made fertile by a steady supply of water </vt:lpstr>
      <vt:lpstr>What is a series of connected mountains </vt:lpstr>
      <vt:lpstr>Critical Thinking Slide #1</vt:lpstr>
      <vt:lpstr>Critical Thinking Slide #2</vt:lpstr>
      <vt:lpstr>Critical Thinking Slide #3</vt:lpstr>
    </vt:vector>
  </TitlesOfParts>
  <Company>Unknown 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Barbers Hill ISD</dc:creator>
  <cp:lastModifiedBy>BHISD</cp:lastModifiedBy>
  <cp:revision>31</cp:revision>
  <dcterms:created xsi:type="dcterms:W3CDTF">2004-09-21T12:50:16Z</dcterms:created>
  <dcterms:modified xsi:type="dcterms:W3CDTF">2011-09-30T19:25:41Z</dcterms:modified>
</cp:coreProperties>
</file>